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84" r:id="rId5"/>
    <p:sldId id="270" r:id="rId6"/>
    <p:sldId id="275" r:id="rId7"/>
    <p:sldId id="274" r:id="rId8"/>
    <p:sldId id="282" r:id="rId9"/>
    <p:sldId id="288" r:id="rId10"/>
    <p:sldId id="289" r:id="rId11"/>
    <p:sldId id="291" r:id="rId12"/>
    <p:sldId id="29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B360FEC-3F70-4A10-A38E-B81A601DD614}">
          <p14:sldIdLst>
            <p14:sldId id="256"/>
            <p14:sldId id="285"/>
            <p14:sldId id="286"/>
            <p14:sldId id="284"/>
            <p14:sldId id="270"/>
            <p14:sldId id="275"/>
            <p14:sldId id="274"/>
            <p14:sldId id="282"/>
            <p14:sldId id="288"/>
            <p14:sldId id="289"/>
            <p14:sldId id="291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17A"/>
    <a:srgbClr val="7077A1"/>
    <a:srgbClr val="424769"/>
    <a:srgbClr val="2D3250"/>
    <a:srgbClr val="DBCCB5"/>
    <a:srgbClr val="153448"/>
    <a:srgbClr val="3C5B6F"/>
    <a:srgbClr val="848177"/>
    <a:srgbClr val="948979"/>
    <a:srgbClr val="DF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5268" autoAdjust="0"/>
  </p:normalViewPr>
  <p:slideViewPr>
    <p:cSldViewPr snapToGrid="0">
      <p:cViewPr varScale="1">
        <p:scale>
          <a:sx n="100" d="100"/>
          <a:sy n="100" d="100"/>
        </p:scale>
        <p:origin x="2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B2FB-EABC-4901-8971-04B883DF5F23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D5AE5-3FE2-44C5-B6A4-AA7E4FB010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8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80D58-A8FF-42A6-A9BA-A523BC041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37EAF6-DBBC-4D34-BA6C-454074E01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00A775-AF44-45D4-85A3-1D6BEDE2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503CE-FCD2-4C14-AD63-B300DAD4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C6C1F-4863-4BF1-BC3B-B857C9D8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6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34335-40D8-4216-8BCC-2506C0E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561BE-CCFA-44C9-B45C-13F47234C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01C68-CF1A-4395-87DA-5E8FD564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2D666-B676-4920-96C6-9604518C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0FE47B-535C-4484-A3BB-9B8067FB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2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527152-1580-471E-AAD0-3640CDF33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3F21B6-16F8-4BFA-88CC-C1BEA9FE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FE86C-B87D-4F41-8E82-4818BA27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6C7B-BD90-4392-8D68-5E6AB646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919BB6-13F0-47D4-B8A9-B48DE15E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55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72469-7FE4-4182-9E55-BB87649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D0EE6-C005-4D4B-86EB-DD1124ED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3030C8-4BC7-4A85-9FC9-33702E16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84CFC6-50E9-455C-BBC2-8229690D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668D1-37EF-437E-BA51-F7CE837F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DF6E7-2932-4F99-A14E-55DF41D8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E13F88-2539-4F9E-B289-C623D657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13761-28F4-466A-B8C8-F4FC8C9B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A0B49-D2BD-41EB-B12A-26953227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291535-D120-4B65-8096-A6202C7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B59-1077-4E3A-A8F1-5DAEC13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552A3-6DF5-4126-BF43-F83D322B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0250F-EFF9-451D-8F55-E3D2365D9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7BE2D-BC74-4B3E-8D10-3C0F392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F65E29-2075-453D-B160-28188AD1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33D2C1-068A-45E7-B2F4-43CA2DC9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00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D95ED-E498-44CD-B9D9-DEB87A63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3373C-D46A-42C2-ADFA-EAAF1D62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79F120-8E74-4683-A135-AE3104A90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B80AE0-1171-435E-9C53-1F33110D1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62679-B69D-44EC-A461-16EB1C097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776DA1-B902-41AF-953B-E4A36223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3F8444-B11A-4955-9D3D-F6B6FDE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DB6147-5A30-4C77-849C-F490F013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39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513AC-E113-46AC-9F42-6784F414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87A688-33B5-4F53-B649-E5842AE8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A18824-3549-4AA2-AD24-6B50C2D4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F9FCDF-D3B2-46EB-8A96-D3A18FCB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8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33B45D-F18A-4D18-8A24-83389A83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2ED56-862A-4806-88F2-3EC8036C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9816EA-1AFF-473E-9273-DD71E7AE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73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3D486-31E5-43B4-B1E7-0AF76B2D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4F0C6-CB39-4695-A37A-4923FDCE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7D98A8-10AD-4211-8E71-7A11B3EFD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D5AC41-DCF3-41E7-B40B-B0735C75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328904-1EDB-42E9-BFEC-FEFF4E83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A25E1-0FCA-49A8-AAD3-F33E117E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22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5D441-6553-4136-8688-5FF43316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CB4AF7-CAF6-4AFA-912E-C9B9007DB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7D32AB-88C5-4946-B0AF-A539DF025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71F2A-03E0-40F2-A3E0-771A1EA7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112BDF-09FB-4F1B-99FF-2B1A0FC9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C47A64-2D19-4B90-A564-F62DBE3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B5C4B-08E2-47EF-B678-1342B9B2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C4AC9-5B8C-4ECB-83AB-D49AFB03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9C13C-33E8-4E97-92E9-0E234BCF0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7CC03-5534-4778-95FA-5AB7B1C2D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235086-F0C2-4D49-9F9C-9A1B41541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73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80412DC-9B1A-4C85-B415-A888D834D05B}"/>
              </a:ext>
            </a:extLst>
          </p:cNvPr>
          <p:cNvSpPr txBox="1"/>
          <p:nvPr/>
        </p:nvSpPr>
        <p:spPr>
          <a:xfrm>
            <a:off x="1630018" y="2459504"/>
            <a:ext cx="893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достигается фотореализм в 3д графике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EF51C-80AE-1617-856F-73CA93FB0229}"/>
              </a:ext>
            </a:extLst>
          </p:cNvPr>
          <p:cNvSpPr txBox="1"/>
          <p:nvPr/>
        </p:nvSpPr>
        <p:spPr>
          <a:xfrm>
            <a:off x="9753600" y="6368143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Ходжаев А.А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P3208</a:t>
            </a:r>
            <a:endParaRPr lang="ru-RU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458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1050" y="-7143751"/>
            <a:ext cx="33227802" cy="185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C90B9-E5DA-F600-B2DE-7DFA10658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1" y="2515440"/>
            <a:ext cx="6664958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A4282B-15A5-CE9C-A588-58707B87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66" y="2234565"/>
            <a:ext cx="4246878" cy="23888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38B49-D434-B8FD-FF07-A9716A86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57" y="2234564"/>
            <a:ext cx="4246878" cy="23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206075" y="2782669"/>
            <a:ext cx="577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0084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CFAD1-1861-E84E-C7E1-62FD2816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0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D1AC2-3A38-55D8-CB76-616A499C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Растеризация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 для создания преобразования трёхмерных изображений в двумерные с помощью матричных преобразований. Преобразуются вектора вершин 3д объектов. Поэтому большинство видеокарт оптимизированы для работы с векторами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AFB53-5404-762E-AA23-29A6D68C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53" y="4666051"/>
            <a:ext cx="3777343" cy="9419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FAE44B-BACE-96C7-8D96-8C502FB54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9" y="2599985"/>
            <a:ext cx="2025574" cy="16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088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Casting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DC7587-5387-4BA6-90E2-6BA8FDD4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5" y="2815512"/>
            <a:ext cx="3016316" cy="12269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Ray casting — это методика для создания изображений, при которой лучи проецируются из камеры в сцену, взаимодействуют с объектами и определяют их видимость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цвет и освещение.</a:t>
            </a:r>
          </a:p>
        </p:txBody>
      </p:sp>
    </p:spTree>
    <p:extLst>
      <p:ext uri="{BB962C8B-B14F-4D97-AF65-F5344CB8AC3E}">
        <p14:creationId xmlns:p14="http://schemas.microsoft.com/office/powerpoint/2010/main" val="41090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358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Простой алгоритм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EB63-60ED-5102-9342-9F2320E371DD}"/>
              </a:ext>
            </a:extLst>
          </p:cNvPr>
          <p:cNvSpPr txBox="1"/>
          <p:nvPr/>
        </p:nvSpPr>
        <p:spPr>
          <a:xfrm>
            <a:off x="765109" y="1967733"/>
            <a:ext cx="7698534" cy="280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Определить пересечения с объектами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освещения в точке пересечения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Рекурсия для отражённых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цвета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BC838-EBB6-1351-14CB-0BD875D029D0}"/>
              </a:ext>
            </a:extLst>
          </p:cNvPr>
          <p:cNvSpPr txBox="1"/>
          <p:nvPr/>
        </p:nvSpPr>
        <p:spPr>
          <a:xfrm>
            <a:off x="765109" y="4871357"/>
            <a:ext cx="1002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корректной работы трассировки лучей, объекты должны иметь свойства материала: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Отражение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0C27FC-D6E9-7269-E5E7-94AF6CDE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6" y="1345889"/>
            <a:ext cx="27365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597970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29ED5-1392-4018-80AF-3C9A21D3D21F}"/>
              </a:ext>
            </a:extLst>
          </p:cNvPr>
          <p:cNvSpPr txBox="1"/>
          <p:nvPr/>
        </p:nvSpPr>
        <p:spPr>
          <a:xfrm>
            <a:off x="7567128" y="1944976"/>
            <a:ext cx="388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Также бывают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Reflection rays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(Лучи отражения)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Refractive rays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(Лучи преломления)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7D901F-6C47-44AC-7704-D126B129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8" y="1944976"/>
            <a:ext cx="6194160" cy="41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252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Достоинства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A549094-FB41-52B3-B20E-BE8653CFC61A}"/>
              </a:ext>
            </a:extLst>
          </p:cNvPr>
          <p:cNvCxnSpPr>
            <a:cxnSpLocks/>
          </p:cNvCxnSpPr>
          <p:nvPr/>
        </p:nvCxnSpPr>
        <p:spPr>
          <a:xfrm>
            <a:off x="944724" y="2514600"/>
            <a:ext cx="0" cy="3282043"/>
          </a:xfrm>
          <a:prstGeom prst="line">
            <a:avLst/>
          </a:prstGeom>
          <a:ln w="38100">
            <a:solidFill>
              <a:srgbClr val="F6B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A125BD-9644-8BFA-6938-A450BB8DBCF7}"/>
              </a:ext>
            </a:extLst>
          </p:cNvPr>
          <p:cNvSpPr txBox="1"/>
          <p:nvPr/>
        </p:nvSpPr>
        <p:spPr>
          <a:xfrm>
            <a:off x="1006928" y="2926246"/>
            <a:ext cx="9345383" cy="245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Рендеринг вне зависимости от типа 3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графики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Вычислительная сложность слабо зависит от сложности сцены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Отражения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Преломления</a:t>
            </a:r>
          </a:p>
        </p:txBody>
      </p:sp>
    </p:spTree>
    <p:extLst>
      <p:ext uri="{BB962C8B-B14F-4D97-AF65-F5344CB8AC3E}">
        <p14:creationId xmlns:p14="http://schemas.microsoft.com/office/powerpoint/2010/main" val="36670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81" y="0"/>
            <a:ext cx="123075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85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152</Words>
  <Application>Microsoft Office PowerPoint</Application>
  <PresentationFormat>Широкоэкранный</PresentationFormat>
  <Paragraphs>30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Абдужалол Ходжаев</dc:creator>
  <cp:lastModifiedBy>Абдужалол Ходжаев</cp:lastModifiedBy>
  <cp:revision>57</cp:revision>
  <dcterms:created xsi:type="dcterms:W3CDTF">2024-05-01T16:07:49Z</dcterms:created>
  <dcterms:modified xsi:type="dcterms:W3CDTF">2024-05-22T07:55:50Z</dcterms:modified>
</cp:coreProperties>
</file>